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8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C2DFD66-0E79-4FFC-AA9E-05D43CD0F419}" type="datetimeFigureOut">
              <a:rPr lang="ar-SA" smtClean="0"/>
              <a:pPr/>
              <a:t>09/05/1440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B8F3A44-126F-4EBA-BF83-0241E959B986}"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DB8F3A44-126F-4EBA-BF83-0241E959B986}" type="slidenum">
              <a:rPr lang="ar-SA" smtClean="0"/>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75D1815-CE06-45A9-A664-33E362F3D51E}" type="datetimeFigureOut">
              <a:rPr lang="ar-SA" smtClean="0"/>
              <a:pPr/>
              <a:t>09/05/1440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8E9405-3295-4FED-ABFC-8E6B14A4643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75D1815-CE06-45A9-A664-33E362F3D51E}" type="datetimeFigureOut">
              <a:rPr lang="ar-SA" smtClean="0"/>
              <a:pPr/>
              <a:t>09/05/1440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8E9405-3295-4FED-ABFC-8E6B14A4643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1538" y="571481"/>
            <a:ext cx="7386662" cy="857255"/>
          </a:xfrm>
        </p:spPr>
        <p:txBody>
          <a:bodyPr>
            <a:normAutofit/>
          </a:bodyPr>
          <a:lstStyle/>
          <a:p>
            <a:r>
              <a:rPr lang="en-US" sz="1600" dirty="0" smtClean="0"/>
              <a:t> </a:t>
            </a:r>
            <a:r>
              <a:rPr lang="en-US" sz="1600" b="1" dirty="0" smtClean="0"/>
              <a:t>Second Year : English Poetry – The Sixteenth Century Poetry</a:t>
            </a:r>
            <a:endParaRPr lang="ar-SA" sz="1600" b="1" dirty="0"/>
          </a:p>
        </p:txBody>
      </p:sp>
      <p:sp>
        <p:nvSpPr>
          <p:cNvPr id="3" name="عنوان فرعي 2"/>
          <p:cNvSpPr>
            <a:spLocks noGrp="1"/>
          </p:cNvSpPr>
          <p:nvPr>
            <p:ph type="subTitle" idx="1"/>
          </p:nvPr>
        </p:nvSpPr>
        <p:spPr>
          <a:xfrm>
            <a:off x="1357290" y="1214422"/>
            <a:ext cx="6357982" cy="5429288"/>
          </a:xfrm>
        </p:spPr>
        <p:txBody>
          <a:bodyPr>
            <a:normAutofit fontScale="25000" lnSpcReduction="20000"/>
          </a:bodyPr>
          <a:lstStyle/>
          <a:p>
            <a:r>
              <a:rPr lang="en-US" sz="4800" b="1" dirty="0" smtClean="0"/>
              <a:t>Historical   Background  </a:t>
            </a:r>
          </a:p>
          <a:p>
            <a:pPr algn="l"/>
            <a:r>
              <a:rPr lang="en-US" sz="3500" b="1" dirty="0" smtClean="0"/>
              <a:t>1</a:t>
            </a:r>
            <a:r>
              <a:rPr lang="en-US" sz="4800" b="1" dirty="0" smtClean="0"/>
              <a:t>.1. England in the Sixteenth Century  </a:t>
            </a:r>
          </a:p>
          <a:p>
            <a:pPr algn="l"/>
            <a:r>
              <a:rPr lang="en-US" sz="3500" b="1" dirty="0"/>
              <a:t> </a:t>
            </a:r>
            <a:r>
              <a:rPr lang="en-US" sz="3500" b="1" dirty="0" smtClean="0"/>
              <a:t>   </a:t>
            </a:r>
            <a:r>
              <a:rPr lang="en-US" sz="4800" b="1" dirty="0" smtClean="0"/>
              <a:t>Henry Tudor was thirty years old  when he was crowned Henry VII  . Hs reign  was harassed by  two rebellions ,both were   suppressed. The first was led by Lambert </a:t>
            </a:r>
            <a:r>
              <a:rPr lang="en-US" sz="4800" b="1" dirty="0" err="1" smtClean="0"/>
              <a:t>Simnel</a:t>
            </a:r>
            <a:r>
              <a:rPr lang="en-US" sz="4800" b="1" dirty="0" smtClean="0"/>
              <a:t>  while the second was led by Perkin Warbeck .Henry VII established the court which was empowered to inflict fines and imprisonment and thus the powerful nobility were taught to obey the laws of the land just as farmers merchants and artisans had been . The invention of cannon  and gunpowder had changed the art of war and had further weakened  the nobility , for an army of retainers of a great nobleman  was of little use against the king ‘s regular soldiers , trained in the art of artillery. </a:t>
            </a:r>
            <a:endParaRPr lang="en-US" sz="4800" b="1" dirty="0" smtClean="0"/>
          </a:p>
          <a:p>
            <a:pPr algn="l"/>
            <a:endParaRPr lang="en-US" sz="4800" b="1" dirty="0" smtClean="0"/>
          </a:p>
          <a:p>
            <a:pPr algn="l"/>
            <a:r>
              <a:rPr lang="en-US" sz="4800" b="1" dirty="0" smtClean="0"/>
              <a:t>Henry VIII </a:t>
            </a:r>
          </a:p>
          <a:p>
            <a:pPr algn="l"/>
            <a:r>
              <a:rPr lang="en-US" sz="4800" b="1" dirty="0" smtClean="0"/>
              <a:t> </a:t>
            </a:r>
            <a:r>
              <a:rPr lang="en-US" sz="4800" b="1" dirty="0" smtClean="0"/>
              <a:t>    Henry VIII  began his reign well . He married his brother’s widow , Katherine of   Aragon . He declared   war on France to reign the French  possessions which England had held in the  reign of Henry V  . The war did not achieve  its goals . Henry’s reign was remarkable for the religious  changes introduced .  </a:t>
            </a:r>
          </a:p>
          <a:p>
            <a:pPr algn="l"/>
            <a:r>
              <a:rPr lang="en-US" sz="4800" b="1" dirty="0" smtClean="0"/>
              <a:t>Queen Mary   </a:t>
            </a:r>
          </a:p>
          <a:p>
            <a:pPr algn="l"/>
            <a:r>
              <a:rPr lang="en-US" sz="4800" b="1" dirty="0" smtClean="0"/>
              <a:t>Mary who had educated  as Roman Catholic ,  was determined to restore Catholicism  .During Mary’s era the Parliament decided   by a formal vote to return to the obedience of the Pope . Queen Mary  died because of the national loss in the war against France  .  </a:t>
            </a:r>
          </a:p>
          <a:p>
            <a:pPr algn="l"/>
            <a:r>
              <a:rPr lang="en-US" sz="4800" b="1" dirty="0" smtClean="0"/>
              <a:t>Queen Elizabeth</a:t>
            </a:r>
            <a:endParaRPr lang="en-US" sz="4800" b="1" dirty="0" smtClean="0"/>
          </a:p>
          <a:p>
            <a:pPr algn="l"/>
            <a:r>
              <a:rPr lang="en-US" sz="4800" b="1" dirty="0" smtClean="0"/>
              <a:t>Elizabeth the daughter of Henry VIII came to the throne at the age of 25 .She became the Queen in a difficult time  for England was in war with  France , the treasury was empty and taxes were heavy .  </a:t>
            </a:r>
          </a:p>
          <a:p>
            <a:pPr algn="l"/>
            <a:r>
              <a:rPr lang="en-US" sz="4800" b="1" dirty="0" smtClean="0"/>
              <a:t>1.The queen succeeded to establish  peace with France.   2.She solved the religious  problems . </a:t>
            </a:r>
          </a:p>
          <a:p>
            <a:pPr algn="l"/>
            <a:r>
              <a:rPr lang="en-US" sz="4800" b="1" dirty="0" smtClean="0"/>
              <a:t>3. She allowed the protestants refugee to settle in England  .  4. she encouraged sea voyages to find new lands.    5.  She succeeded to  win the battle against the Spanish Armada to be regarded as a  great power in Europe.     </a:t>
            </a:r>
            <a:endParaRPr lang="en-US" sz="4800" b="1" dirty="0" smtClean="0"/>
          </a:p>
          <a:p>
            <a:pPr algn="l"/>
            <a:r>
              <a:rPr lang="ar-SA" sz="4800" b="1" dirty="0" smtClean="0"/>
              <a:t> </a:t>
            </a:r>
            <a:r>
              <a:rPr lang="en-US" sz="4800" b="1" dirty="0" smtClean="0"/>
              <a:t>   </a:t>
            </a:r>
            <a:endParaRPr lang="en-US" sz="4800" b="1" dirty="0" smtClean="0"/>
          </a:p>
          <a:p>
            <a:pPr algn="l"/>
            <a:endParaRPr lang="en-US" sz="4800" b="1" dirty="0" smtClean="0"/>
          </a:p>
          <a:p>
            <a:pPr algn="l"/>
            <a:endParaRPr lang="en-US" sz="4800" b="1" dirty="0" smtClean="0"/>
          </a:p>
          <a:p>
            <a:pPr algn="l"/>
            <a:r>
              <a:rPr lang="en-US" sz="1800" b="1" dirty="0" smtClean="0"/>
              <a:t> </a:t>
            </a:r>
            <a:endParaRPr lang="ar-SA" sz="1800" b="1"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359</Words>
  <Application>Microsoft Office PowerPoint</Application>
  <PresentationFormat>عرض على الشاشة (3:4)‏</PresentationFormat>
  <Paragraphs>18</Paragraphs>
  <Slides>1</Slides>
  <Notes>1</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 Second Year : English Poetry – The Sixteenth Century Poetry</vt:lpstr>
    </vt:vector>
  </TitlesOfParts>
  <Company>Basrah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Second Year : English Poetry – The Sixteenth Century Poetry</dc:title>
  <dc:creator>Abdul Razzaq</dc:creator>
  <cp:lastModifiedBy>Abdul Razzaq</cp:lastModifiedBy>
  <cp:revision>36</cp:revision>
  <dcterms:created xsi:type="dcterms:W3CDTF">2019-01-15T12:54:21Z</dcterms:created>
  <dcterms:modified xsi:type="dcterms:W3CDTF">2019-01-15T23:37:41Z</dcterms:modified>
</cp:coreProperties>
</file>